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5" r:id="rId7"/>
    <p:sldId id="264" r:id="rId8"/>
    <p:sldId id="262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8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Стеганография в цифровых изображениях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57960" y="4998576"/>
            <a:ext cx="8791575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Выполнил: Вахрушев Богдан </a:t>
            </a: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Группа: Л11-3</a:t>
            </a: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Научный Руководитель: Павел </a:t>
            </a:r>
            <a:r>
              <a:rPr lang="ru-RU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Фридрихович</a:t>
            </a:r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Муль</a:t>
            </a:r>
            <a:endParaRPr lang="ru-RU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Новосибирск 2022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095" y="175479"/>
            <a:ext cx="1733440" cy="17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6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7"/>
            <a:ext cx="5288417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Компьютерная стеганография – перспективное направление шифрования данных, которое можно использовать в системах защиты авторских прав, в тайной передаче информации.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55" y="1582058"/>
            <a:ext cx="5612192" cy="4209144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0946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Стеганография в цифровых изображениях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57960" y="4998576"/>
            <a:ext cx="8791575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Выполнил: Вахрушев Богдан </a:t>
            </a: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Группа: Л11-3</a:t>
            </a: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Научный Руководитель: Павел </a:t>
            </a:r>
            <a:r>
              <a:rPr lang="ru-RU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Фридрихович</a:t>
            </a:r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Муль</a:t>
            </a:r>
            <a:endParaRPr lang="ru-RU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Новосибирск 2022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095" y="175479"/>
            <a:ext cx="1733440" cy="17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 smtClean="0"/>
              <a:t>Цель: </a:t>
            </a:r>
            <a:r>
              <a:rPr lang="ru-RU" dirty="0"/>
              <a:t>Исследование и программирование алгоритмов компьютерной стеганографии в </a:t>
            </a:r>
            <a:r>
              <a:rPr lang="ru-RU" dirty="0" smtClean="0"/>
              <a:t>изображениях.</a:t>
            </a:r>
          </a:p>
          <a:p>
            <a:r>
              <a:rPr lang="ru-RU" b="1" dirty="0" smtClean="0"/>
              <a:t>Задачи:</a:t>
            </a:r>
            <a:endParaRPr lang="ru-RU" b="1" dirty="0"/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Провести исследование алгоритмов компьютерной стеганографии.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Запрограммировать алгоритм стеганографии для практического использования.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Определить плюсы и минусы подобного шифрования данных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0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стеганографии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424" y="1672543"/>
            <a:ext cx="3796123" cy="2530748"/>
          </a:xfrm>
        </p:spPr>
      </p:pic>
      <p:pic>
        <p:nvPicPr>
          <p:cNvPr id="5" name="Рисунок 4" descr="https://thumb.tildacdn.com/tild6136-3333-4861-b661-623363366637/-/resize/600x/-/format/webp/scale_1200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8" r="15868"/>
          <a:stretch/>
        </p:blipFill>
        <p:spPr bwMode="auto">
          <a:xfrm>
            <a:off x="3342442" y="3807370"/>
            <a:ext cx="3470458" cy="259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www.rvcj.com/wp-content/uploads/2015/08/16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72" y="1620509"/>
            <a:ext cx="541972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.bk55.ru/fileadmin/bkinform/bk_info_orig_1672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34" y="3210233"/>
            <a:ext cx="3508258" cy="314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36" y="3739495"/>
            <a:ext cx="2846438" cy="2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9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Некоторые алгоритмы Стеганографии в изображениях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LSB – Last Significant Bit (</a:t>
            </a:r>
            <a:r>
              <a:rPr lang="ru-RU" sz="2800" b="1" dirty="0" smtClean="0"/>
              <a:t>Наименее Значимый Бит</a:t>
            </a:r>
            <a:r>
              <a:rPr lang="en-US" sz="2800" b="1" dirty="0" smtClean="0"/>
              <a:t>)</a:t>
            </a:r>
            <a:endParaRPr lang="ru-RU" sz="2800" b="1" dirty="0" smtClean="0"/>
          </a:p>
          <a:p>
            <a:r>
              <a:rPr lang="en-US" sz="2800" b="1" dirty="0"/>
              <a:t>PDV</a:t>
            </a:r>
            <a:r>
              <a:rPr lang="ru-RU" sz="2800" b="1" dirty="0"/>
              <a:t> </a:t>
            </a:r>
            <a:r>
              <a:rPr lang="ru-RU" sz="2800" b="1" dirty="0" smtClean="0"/>
              <a:t>- </a:t>
            </a:r>
            <a:r>
              <a:rPr lang="en-US" sz="2800" b="1" dirty="0" smtClean="0"/>
              <a:t>Pixel </a:t>
            </a:r>
            <a:r>
              <a:rPr lang="en-US" sz="2800" b="1" dirty="0"/>
              <a:t>Value Difference</a:t>
            </a:r>
            <a:r>
              <a:rPr lang="ru-RU" sz="2800" b="1" dirty="0"/>
              <a:t> </a:t>
            </a:r>
            <a:r>
              <a:rPr lang="ru-RU" sz="2800" b="1" dirty="0" smtClean="0"/>
              <a:t>(Разность </a:t>
            </a:r>
            <a:r>
              <a:rPr lang="ru-RU" sz="2800" b="1" dirty="0"/>
              <a:t>значений пикселей</a:t>
            </a:r>
            <a:r>
              <a:rPr lang="ru-RU" sz="2800" b="1" dirty="0" smtClean="0"/>
              <a:t>)</a:t>
            </a:r>
          </a:p>
          <a:p>
            <a:r>
              <a:rPr lang="en-US" sz="2800" b="1" dirty="0"/>
              <a:t>GLM</a:t>
            </a:r>
            <a:r>
              <a:rPr lang="ru-RU" sz="2800" b="1" dirty="0"/>
              <a:t> </a:t>
            </a:r>
            <a:r>
              <a:rPr lang="ru-RU" sz="2800" b="1" dirty="0" smtClean="0"/>
              <a:t>- </a:t>
            </a:r>
            <a:r>
              <a:rPr lang="en-US" sz="2800" b="1" dirty="0" smtClean="0"/>
              <a:t>Grey </a:t>
            </a:r>
            <a:r>
              <a:rPr lang="en-US" sz="2800" b="1" dirty="0"/>
              <a:t>Level Modification </a:t>
            </a:r>
            <a:r>
              <a:rPr lang="ru-RU" sz="2800" b="1" dirty="0" smtClean="0"/>
              <a:t>(Изменение </a:t>
            </a:r>
            <a:r>
              <a:rPr lang="ru-RU" sz="2800" b="1" dirty="0"/>
              <a:t>уровня серого</a:t>
            </a:r>
            <a:r>
              <a:rPr lang="ru-RU" sz="2800" b="1" dirty="0" smtClean="0"/>
              <a:t>)</a:t>
            </a:r>
          </a:p>
          <a:p>
            <a:r>
              <a:rPr lang="en-US" sz="2800" b="1" dirty="0"/>
              <a:t>MPV</a:t>
            </a:r>
            <a:r>
              <a:rPr lang="ru-RU" sz="2800" b="1" dirty="0"/>
              <a:t> </a:t>
            </a:r>
            <a:r>
              <a:rPr lang="ru-RU" sz="2800" b="1" dirty="0" smtClean="0"/>
              <a:t>- </a:t>
            </a:r>
            <a:r>
              <a:rPr lang="en-US" sz="2800" b="1" dirty="0"/>
              <a:t>Mid Position Value</a:t>
            </a:r>
            <a:r>
              <a:rPr lang="ru-RU" sz="2800" b="1" dirty="0"/>
              <a:t> </a:t>
            </a:r>
            <a:r>
              <a:rPr lang="ru-RU" sz="2800" b="1" dirty="0" smtClean="0"/>
              <a:t>(Значение </a:t>
            </a:r>
            <a:r>
              <a:rPr lang="ru-RU" sz="2800" b="1" dirty="0"/>
              <a:t>в средней позиции)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38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шифрования текста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2760" y="3914473"/>
            <a:ext cx="5495870" cy="5725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 smtClean="0"/>
              <a:t>11111</a:t>
            </a:r>
            <a:r>
              <a:rPr lang="ru-RU" b="1" i="1" u="sng" dirty="0" smtClean="0"/>
              <a:t>000</a:t>
            </a:r>
            <a:r>
              <a:rPr lang="ru-RU" b="1" dirty="0" smtClean="0"/>
              <a:t>	111111</a:t>
            </a:r>
            <a:r>
              <a:rPr lang="ru-RU" b="1" i="1" u="sng" dirty="0" smtClean="0"/>
              <a:t>00</a:t>
            </a:r>
            <a:r>
              <a:rPr lang="ru-RU" b="1" dirty="0" smtClean="0"/>
              <a:t>	11111</a:t>
            </a:r>
            <a:r>
              <a:rPr lang="ru-RU" b="1" i="1" u="sng" dirty="0" smtClean="0"/>
              <a:t>000</a:t>
            </a:r>
            <a:endParaRPr lang="ru-RU" b="1" i="1" u="sng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982760" y="330867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11111</a:t>
            </a:r>
            <a:r>
              <a:rPr lang="ru-RU" b="1" i="1" u="sng" dirty="0" smtClean="0"/>
              <a:t>111</a:t>
            </a:r>
            <a:r>
              <a:rPr lang="ru-RU" b="1" dirty="0" smtClean="0"/>
              <a:t>	111111</a:t>
            </a:r>
            <a:r>
              <a:rPr lang="ru-RU" b="1" i="1" u="sng" dirty="0" smtClean="0"/>
              <a:t>11</a:t>
            </a:r>
            <a:r>
              <a:rPr lang="ru-RU" b="1" dirty="0" smtClean="0"/>
              <a:t>	11111</a:t>
            </a:r>
            <a:r>
              <a:rPr lang="ru-RU" b="1" i="1" u="sng" dirty="0" smtClean="0"/>
              <a:t>111</a:t>
            </a:r>
            <a:endParaRPr lang="ru-RU" b="1" i="1" u="sng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982760" y="452026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11111</a:t>
            </a:r>
            <a:r>
              <a:rPr lang="en-US" b="1" i="1" u="sng" dirty="0"/>
              <a:t>0</a:t>
            </a:r>
            <a:r>
              <a:rPr lang="ru-RU" b="1" i="1" u="sng" dirty="0" smtClean="0"/>
              <a:t>1</a:t>
            </a:r>
            <a:r>
              <a:rPr lang="en-US" b="1" i="1" u="sng" dirty="0" smtClean="0"/>
              <a:t>0</a:t>
            </a:r>
            <a:r>
              <a:rPr lang="ru-RU" b="1" dirty="0" smtClean="0"/>
              <a:t>	111111</a:t>
            </a:r>
            <a:r>
              <a:rPr lang="en-US" b="1" i="1" u="sng" dirty="0" smtClean="0"/>
              <a:t>00</a:t>
            </a:r>
            <a:r>
              <a:rPr lang="ru-RU" b="1" dirty="0" smtClean="0"/>
              <a:t>	11111</a:t>
            </a:r>
            <a:r>
              <a:rPr lang="en-US" b="1" i="1" u="sng" dirty="0"/>
              <a:t>0</a:t>
            </a:r>
            <a:r>
              <a:rPr lang="ru-RU" b="1" i="1" u="sng" dirty="0" smtClean="0"/>
              <a:t>11</a:t>
            </a:r>
            <a:endParaRPr lang="ru-RU" b="1" i="1" u="sng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982760" y="209708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R</a:t>
            </a:r>
            <a:r>
              <a:rPr lang="en-US" b="1" dirty="0"/>
              <a:t>	</a:t>
            </a:r>
            <a:r>
              <a:rPr lang="en-US" b="1" dirty="0" smtClean="0"/>
              <a:t>	G</a:t>
            </a:r>
            <a:r>
              <a:rPr lang="ru-RU" b="1" dirty="0" smtClean="0"/>
              <a:t>	</a:t>
            </a:r>
            <a:r>
              <a:rPr lang="en-US" b="1" dirty="0" smtClean="0"/>
              <a:t>	B</a:t>
            </a:r>
            <a:endParaRPr lang="ru-RU" b="1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982760" y="2702883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</a:t>
            </a:r>
            <a:r>
              <a:rPr lang="en-US" b="1" dirty="0" smtClean="0"/>
              <a:t>1111</a:t>
            </a:r>
            <a:r>
              <a:rPr lang="ru-RU" b="1" dirty="0" smtClean="0"/>
              <a:t>	11111</a:t>
            </a:r>
            <a:r>
              <a:rPr lang="en-US" b="1" dirty="0" smtClean="0"/>
              <a:t>111</a:t>
            </a:r>
            <a:r>
              <a:rPr lang="ru-RU" b="1" dirty="0" smtClean="0"/>
              <a:t>	</a:t>
            </a:r>
            <a:r>
              <a:rPr lang="en-US" b="1" dirty="0" smtClean="0"/>
              <a:t>11111111</a:t>
            </a:r>
            <a:endParaRPr lang="ru-RU" b="1" i="1" u="sng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8247964" y="2702882"/>
            <a:ext cx="2799447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‘C’ = 01000011</a:t>
            </a:r>
            <a:endParaRPr lang="ru-RU" b="1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8247964" y="3275423"/>
            <a:ext cx="2799447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010	00	011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20933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алгоритма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4" y="2097088"/>
            <a:ext cx="5416891" cy="373765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69" y="2097088"/>
            <a:ext cx="5416892" cy="373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алгоритма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70" y="2097088"/>
            <a:ext cx="4161891" cy="41618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69" y="2097088"/>
            <a:ext cx="4161891" cy="41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шифрования изображения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2760" y="3914473"/>
            <a:ext cx="5495870" cy="5725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 smtClean="0"/>
              <a:t>111111</a:t>
            </a:r>
            <a:r>
              <a:rPr lang="ru-RU" b="1" i="1" u="sng" dirty="0" smtClean="0"/>
              <a:t>00</a:t>
            </a:r>
            <a:r>
              <a:rPr lang="ru-RU" b="1" dirty="0" smtClean="0"/>
              <a:t>	111111</a:t>
            </a:r>
            <a:r>
              <a:rPr lang="ru-RU" b="1" i="1" u="sng" dirty="0" smtClean="0"/>
              <a:t>00</a:t>
            </a:r>
            <a:r>
              <a:rPr lang="ru-RU" b="1" dirty="0" smtClean="0"/>
              <a:t>	111111</a:t>
            </a:r>
            <a:r>
              <a:rPr lang="ru-RU" b="1" i="1" u="sng" dirty="0" smtClean="0"/>
              <a:t>00</a:t>
            </a:r>
            <a:endParaRPr lang="ru-RU" b="1" i="1" u="sng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982760" y="330867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111111</a:t>
            </a:r>
            <a:r>
              <a:rPr lang="ru-RU" b="1" i="1" u="sng" dirty="0" smtClean="0"/>
              <a:t>11</a:t>
            </a:r>
            <a:r>
              <a:rPr lang="ru-RU" b="1" dirty="0" smtClean="0"/>
              <a:t>	111111</a:t>
            </a:r>
            <a:r>
              <a:rPr lang="ru-RU" b="1" i="1" u="sng" dirty="0" smtClean="0"/>
              <a:t>11</a:t>
            </a:r>
            <a:r>
              <a:rPr lang="ru-RU" b="1" dirty="0" smtClean="0"/>
              <a:t>	111111</a:t>
            </a:r>
            <a:r>
              <a:rPr lang="ru-RU" b="1" i="1" u="sng" dirty="0" smtClean="0"/>
              <a:t>11</a:t>
            </a:r>
            <a:endParaRPr lang="ru-RU" b="1" i="1" u="sng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982760" y="452026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111111</a:t>
            </a:r>
            <a:r>
              <a:rPr lang="ru-RU" b="1" i="1" u="sng" dirty="0" smtClean="0"/>
              <a:t>1</a:t>
            </a:r>
            <a:r>
              <a:rPr lang="ru-RU" b="1" i="1" u="sng" dirty="0"/>
              <a:t>1</a:t>
            </a:r>
            <a:r>
              <a:rPr lang="ru-RU" b="1" dirty="0" smtClean="0"/>
              <a:t>	111111</a:t>
            </a:r>
            <a:r>
              <a:rPr lang="en-US" b="1" i="1" u="sng" dirty="0" smtClean="0"/>
              <a:t>0</a:t>
            </a:r>
            <a:r>
              <a:rPr lang="ru-RU" b="1" i="1" u="sng" dirty="0" smtClean="0"/>
              <a:t>1</a:t>
            </a:r>
            <a:r>
              <a:rPr lang="ru-RU" b="1" dirty="0" smtClean="0"/>
              <a:t>	111111</a:t>
            </a:r>
            <a:r>
              <a:rPr lang="ru-RU" b="1" i="1" u="sng" dirty="0"/>
              <a:t>0</a:t>
            </a:r>
            <a:r>
              <a:rPr lang="ru-RU" b="1" i="1" u="sng" dirty="0" smtClean="0"/>
              <a:t>1</a:t>
            </a:r>
            <a:endParaRPr lang="ru-RU" b="1" i="1" u="sng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982760" y="209708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R</a:t>
            </a:r>
            <a:r>
              <a:rPr lang="en-US" b="1" dirty="0"/>
              <a:t>	</a:t>
            </a:r>
            <a:r>
              <a:rPr lang="en-US" b="1" dirty="0" smtClean="0"/>
              <a:t>	G</a:t>
            </a:r>
            <a:r>
              <a:rPr lang="ru-RU" b="1" dirty="0" smtClean="0"/>
              <a:t>	</a:t>
            </a:r>
            <a:r>
              <a:rPr lang="en-US" b="1" dirty="0" smtClean="0"/>
              <a:t>	B</a:t>
            </a:r>
            <a:endParaRPr lang="ru-RU" b="1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982760" y="2702883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</a:t>
            </a:r>
            <a:r>
              <a:rPr lang="en-US" b="1" dirty="0" smtClean="0"/>
              <a:t>1111</a:t>
            </a:r>
            <a:r>
              <a:rPr lang="ru-RU" b="1" dirty="0" smtClean="0"/>
              <a:t>	11111</a:t>
            </a:r>
            <a:r>
              <a:rPr lang="en-US" b="1" dirty="0" smtClean="0"/>
              <a:t>111</a:t>
            </a:r>
            <a:r>
              <a:rPr lang="ru-RU" b="1" dirty="0" smtClean="0"/>
              <a:t>	</a:t>
            </a:r>
            <a:r>
              <a:rPr lang="en-US" b="1" dirty="0" smtClean="0"/>
              <a:t>11111111</a:t>
            </a:r>
            <a:endParaRPr lang="ru-RU" b="1" i="1" u="sng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8007051" y="2097088"/>
            <a:ext cx="787778" cy="1666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R</a:t>
            </a:r>
            <a:r>
              <a:rPr lang="ru-RU" sz="1400" b="1" dirty="0" smtClean="0"/>
              <a:t>2</a:t>
            </a:r>
            <a:endParaRPr lang="ru-RU" b="1" dirty="0" smtClean="0"/>
          </a:p>
          <a:p>
            <a:pPr marL="0" indent="0" algn="ctr">
              <a:buNone/>
            </a:pPr>
            <a:r>
              <a:rPr lang="en-US" b="1" dirty="0" smtClean="0"/>
              <a:t>G</a:t>
            </a:r>
            <a:r>
              <a:rPr lang="ru-RU" sz="1400" b="1" dirty="0" smtClean="0"/>
              <a:t>2</a:t>
            </a:r>
            <a:endParaRPr lang="ru-RU" b="1" dirty="0" smtClean="0"/>
          </a:p>
          <a:p>
            <a:pPr marL="0" indent="0" algn="ctr">
              <a:buNone/>
            </a:pPr>
            <a:r>
              <a:rPr lang="en-US" b="1" dirty="0" smtClean="0"/>
              <a:t>B</a:t>
            </a:r>
            <a:r>
              <a:rPr lang="ru-RU" sz="1400" b="1" dirty="0" smtClean="0"/>
              <a:t>2</a:t>
            </a:r>
            <a:endParaRPr lang="ru-RU" b="1" dirty="0"/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8794829" y="2097088"/>
            <a:ext cx="1739900" cy="1735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11001101</a:t>
            </a:r>
            <a:endParaRPr lang="ru-RU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01011100</a:t>
            </a:r>
            <a:endParaRPr lang="ru-RU" b="1" dirty="0"/>
          </a:p>
          <a:p>
            <a:pPr marL="0" indent="0" algn="ctr">
              <a:buNone/>
            </a:pPr>
            <a:r>
              <a:rPr lang="ru-RU" b="1" dirty="0"/>
              <a:t>01011100</a:t>
            </a:r>
            <a:endParaRPr lang="ru-RU" b="1" i="1" u="sng" dirty="0"/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8007051" y="3832335"/>
            <a:ext cx="787778" cy="1666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R</a:t>
            </a:r>
            <a:r>
              <a:rPr lang="ru-RU" sz="1400" b="1" dirty="0" smtClean="0"/>
              <a:t>2</a:t>
            </a:r>
            <a:endParaRPr lang="ru-RU" b="1" dirty="0" smtClean="0"/>
          </a:p>
          <a:p>
            <a:pPr marL="0" indent="0" algn="ctr">
              <a:buNone/>
            </a:pPr>
            <a:r>
              <a:rPr lang="en-US" b="1" dirty="0" smtClean="0"/>
              <a:t>G</a:t>
            </a:r>
            <a:r>
              <a:rPr lang="ru-RU" sz="1400" b="1" dirty="0" smtClean="0"/>
              <a:t>2</a:t>
            </a:r>
            <a:endParaRPr lang="ru-RU" b="1" dirty="0" smtClean="0"/>
          </a:p>
          <a:p>
            <a:pPr marL="0" indent="0" algn="ctr">
              <a:buNone/>
            </a:pPr>
            <a:r>
              <a:rPr lang="en-US" b="1" dirty="0" smtClean="0"/>
              <a:t>B</a:t>
            </a:r>
            <a:r>
              <a:rPr lang="ru-RU" sz="1400" b="1" dirty="0" smtClean="0"/>
              <a:t>2</a:t>
            </a:r>
            <a:endParaRPr lang="ru-RU" b="1" dirty="0"/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8794829" y="3832335"/>
            <a:ext cx="1739900" cy="1735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i="1" u="sng" dirty="0" smtClean="0"/>
              <a:t>11</a:t>
            </a:r>
            <a:r>
              <a:rPr lang="ru-RU" b="1" dirty="0" smtClean="0"/>
              <a:t>001101</a:t>
            </a:r>
            <a:endParaRPr lang="ru-RU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b="1" i="1" u="sng" dirty="0" smtClean="0"/>
              <a:t>01</a:t>
            </a:r>
            <a:r>
              <a:rPr lang="ru-RU" b="1" dirty="0" smtClean="0"/>
              <a:t>011100</a:t>
            </a:r>
            <a:endParaRPr lang="ru-RU" b="1" dirty="0"/>
          </a:p>
          <a:p>
            <a:pPr marL="0" indent="0" algn="ctr">
              <a:buNone/>
            </a:pPr>
            <a:r>
              <a:rPr lang="ru-RU" b="1" i="1" u="sng" dirty="0"/>
              <a:t>01</a:t>
            </a:r>
            <a:r>
              <a:rPr lang="ru-RU" b="1" dirty="0"/>
              <a:t>011100</a:t>
            </a:r>
            <a:endParaRPr lang="ru-RU" b="1" i="1" u="sng" dirty="0"/>
          </a:p>
        </p:txBody>
      </p:sp>
    </p:spTree>
    <p:extLst>
      <p:ext uri="{BB962C8B-B14F-4D97-AF65-F5344CB8AC3E}">
        <p14:creationId xmlns:p14="http://schemas.microsoft.com/office/powerpoint/2010/main" val="330759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алгоритма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28" y="2097088"/>
            <a:ext cx="4115026" cy="41150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327" y="2097088"/>
            <a:ext cx="4115026" cy="41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292</TotalTime>
  <Words>195</Words>
  <Application>Microsoft Office PowerPoint</Application>
  <PresentationFormat>Широкоэкранный</PresentationFormat>
  <Paragraphs>53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Контур</vt:lpstr>
      <vt:lpstr>Стеганография в цифровых изображениях</vt:lpstr>
      <vt:lpstr>Введение</vt:lpstr>
      <vt:lpstr>История стеганографии</vt:lpstr>
      <vt:lpstr>Некоторые алгоритмы Стеганографии в изображениях</vt:lpstr>
      <vt:lpstr>Алгоритм шифрования текста</vt:lpstr>
      <vt:lpstr>Работа алгоритма</vt:lpstr>
      <vt:lpstr>Работа алгоритма</vt:lpstr>
      <vt:lpstr>Алгоритм шифрования изображения</vt:lpstr>
      <vt:lpstr>Работа алгоритма</vt:lpstr>
      <vt:lpstr>Заключение</vt:lpstr>
      <vt:lpstr>Стеганография в цифровых изображениях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Стеганография в цифровых изображениях</dc:title>
  <dc:creator>Шрек 2</dc:creator>
  <cp:lastModifiedBy>Вахрушев Богдан И</cp:lastModifiedBy>
  <cp:revision>19</cp:revision>
  <dcterms:created xsi:type="dcterms:W3CDTF">2022-11-20T20:35:55Z</dcterms:created>
  <dcterms:modified xsi:type="dcterms:W3CDTF">2022-11-22T07:12:49Z</dcterms:modified>
</cp:coreProperties>
</file>